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474" y="252046"/>
            <a:ext cx="8915399" cy="2262781"/>
          </a:xfrm>
        </p:spPr>
        <p:txBody>
          <a:bodyPr/>
          <a:lstStyle/>
          <a:p>
            <a:r>
              <a:rPr lang="es-ES" dirty="0" smtClean="0"/>
              <a:t>Funciones.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82154" y="4378794"/>
            <a:ext cx="4376981" cy="1126283"/>
          </a:xfrm>
        </p:spPr>
        <p:txBody>
          <a:bodyPr/>
          <a:lstStyle/>
          <a:p>
            <a:r>
              <a:rPr lang="es-ES" dirty="0" smtClean="0"/>
              <a:t>Montoya.-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9281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89" y="328245"/>
            <a:ext cx="7769071" cy="5849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26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95" y="361135"/>
            <a:ext cx="9373828" cy="246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95" y="2825262"/>
            <a:ext cx="9373828" cy="3585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54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34" y="222737"/>
            <a:ext cx="9807343" cy="5931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45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24" y="199292"/>
            <a:ext cx="9577413" cy="6353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6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84" y="117715"/>
            <a:ext cx="9460270" cy="276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96" y="3059723"/>
            <a:ext cx="9253758" cy="3492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71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99" y="386860"/>
            <a:ext cx="9343170" cy="5404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788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79" y="562707"/>
            <a:ext cx="9361244" cy="5591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74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38" y="1137138"/>
            <a:ext cx="8323001" cy="4700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002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4" y="328246"/>
            <a:ext cx="9425354" cy="5896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70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92" y="504092"/>
            <a:ext cx="9141300" cy="5591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33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2" y="471972"/>
            <a:ext cx="9589225" cy="5143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43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98" y="973015"/>
            <a:ext cx="820022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34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89" y="621323"/>
            <a:ext cx="9170865" cy="5111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48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81" y="269631"/>
            <a:ext cx="9237042" cy="5920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708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23" y="693730"/>
            <a:ext cx="9477208" cy="173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33" y="3124126"/>
            <a:ext cx="9324097" cy="2573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975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7" y="765730"/>
            <a:ext cx="9508998" cy="3020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037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69" y="316523"/>
            <a:ext cx="9292099" cy="6049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758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00" y="405202"/>
            <a:ext cx="9506454" cy="229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19" y="3253714"/>
            <a:ext cx="8890342" cy="1904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132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13" y="600083"/>
            <a:ext cx="9745295" cy="4030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916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27" y="316264"/>
            <a:ext cx="9783427" cy="5088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292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32" y="464635"/>
            <a:ext cx="9848968" cy="4986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24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98" y="387606"/>
            <a:ext cx="9659563" cy="355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2" y="4126524"/>
            <a:ext cx="8253046" cy="2305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243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50" y="718936"/>
            <a:ext cx="9689642" cy="5095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516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45" y="492368"/>
            <a:ext cx="9598578" cy="5556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420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40" y="534876"/>
            <a:ext cx="9626229" cy="5268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732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63" y="574431"/>
            <a:ext cx="9166375" cy="5533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602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44" y="496138"/>
            <a:ext cx="9777502" cy="55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810" y="1216688"/>
            <a:ext cx="39338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64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60" y="372958"/>
            <a:ext cx="9692186" cy="335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51" y="4067908"/>
            <a:ext cx="8597264" cy="1852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47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19" y="636616"/>
            <a:ext cx="9895149" cy="4556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528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25" y="925144"/>
            <a:ext cx="9816760" cy="4127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051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27" y="279011"/>
            <a:ext cx="9956311" cy="319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65" y="3645877"/>
            <a:ext cx="7964219" cy="2494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626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52" y="717375"/>
            <a:ext cx="9670701" cy="364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68" y="4264294"/>
            <a:ext cx="9307286" cy="1679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92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52" y="201498"/>
            <a:ext cx="9399110" cy="360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72" y="3950678"/>
            <a:ext cx="7846989" cy="2189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7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87" y="483955"/>
            <a:ext cx="9854475" cy="4428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492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11" y="522731"/>
            <a:ext cx="9971704" cy="4940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735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76" y="609600"/>
            <a:ext cx="9471723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656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60" y="0"/>
            <a:ext cx="9270072" cy="436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2" y="4466493"/>
            <a:ext cx="8569570" cy="2391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122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13" y="363416"/>
            <a:ext cx="10055517" cy="5955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409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75" y="316522"/>
            <a:ext cx="9787539" cy="584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36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96" y="0"/>
            <a:ext cx="8988727" cy="169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96" y="1699846"/>
            <a:ext cx="7487822" cy="324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8" y="4947138"/>
            <a:ext cx="7131880" cy="1910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638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036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37" y="1050691"/>
            <a:ext cx="9211540" cy="4189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95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03" y="213804"/>
            <a:ext cx="10003912" cy="318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2" y="3481754"/>
            <a:ext cx="8909539" cy="3247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78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31" y="230496"/>
            <a:ext cx="9984137" cy="293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2" y="3036276"/>
            <a:ext cx="8979876" cy="3692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21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64" y="679938"/>
            <a:ext cx="9737244" cy="431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62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56" y="197669"/>
            <a:ext cx="9959982" cy="436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73" y="4783015"/>
            <a:ext cx="7882158" cy="1957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7335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</TotalTime>
  <Words>4</Words>
  <Application>Microsoft Office PowerPoint</Application>
  <PresentationFormat>Panorámica</PresentationFormat>
  <Paragraphs>2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1" baseType="lpstr">
      <vt:lpstr>Arial</vt:lpstr>
      <vt:lpstr>Century Gothic</vt:lpstr>
      <vt:lpstr>Wingdings 3</vt:lpstr>
      <vt:lpstr>Espiral</vt:lpstr>
      <vt:lpstr>Funciones.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Funciones.</dc:title>
  <dc:creator>Montoya</dc:creator>
  <cp:lastModifiedBy>Montoya</cp:lastModifiedBy>
  <cp:revision>5</cp:revision>
  <dcterms:created xsi:type="dcterms:W3CDTF">2020-03-12T11:01:42Z</dcterms:created>
  <dcterms:modified xsi:type="dcterms:W3CDTF">2021-06-17T12:33:18Z</dcterms:modified>
</cp:coreProperties>
</file>